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6426200" cy="20104100"/>
  <p:notesSz cx="6426200" cy="201041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82441" y="6232271"/>
            <a:ext cx="5467667" cy="4221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64882" y="11258296"/>
            <a:ext cx="4502785" cy="5026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21627" y="4623943"/>
            <a:ext cx="2798159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312763" y="4623943"/>
            <a:ext cx="2798159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1627" y="804164"/>
            <a:ext cx="5789295" cy="32166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21627" y="4623943"/>
            <a:ext cx="5789295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187067" y="18696814"/>
            <a:ext cx="2058416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21627" y="18696814"/>
            <a:ext cx="1479486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4631436" y="18696814"/>
            <a:ext cx="1479486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431698" cy="201041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2023-02-10T07:28:08Z</dcterms:created>
  <dcterms:modified xsi:type="dcterms:W3CDTF">2023-02-10T07:28:08Z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2023-02-10T00:00:00Z</vt:filetime>
  </property>
  <property fmtid="{D5CDD505-2E9C-101B-9397-08002B2CF9AE}" pid="3" name="Creator">
    <vt:lpwstr>Adobe Photoshop CS6 (Windows)</vt:lpwstr>
  </property>
  <property fmtid="{D5CDD505-2E9C-101B-9397-08002B2CF9AE}" pid="4" name="LastSaved">
    <vt:filetime>2023-02-10T00:00:00Z</vt:filetime>
  </property>
</Properties>
</file>